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ta Dotum Bold" charset="1" panose="02020603020101020101"/>
      <p:regular r:id="rId10"/>
    </p:embeddedFont>
    <p:embeddedFont>
      <p:font typeface="Arita Dotum Thin" charset="1" panose="02020603020101020101"/>
      <p:regular r:id="rId11"/>
    </p:embeddedFont>
    <p:embeddedFont>
      <p:font typeface="Arita Dotum Light" charset="1" panose="02020603020101020101"/>
      <p:regular r:id="rId12"/>
    </p:embeddedFont>
    <p:embeddedFont>
      <p:font typeface="Arita Dotum Medium" charset="1" panose="02020603020101020101"/>
      <p:regular r:id="rId13"/>
    </p:embeddedFont>
    <p:embeddedFont>
      <p:font typeface="Arita Dotum Semi-Bold" charset="1" panose="02020603020101020101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9009410" cy="6082798"/>
            <a:chOff x="0" y="0"/>
            <a:chExt cx="3286657" cy="2219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219021"/>
            </a:xfrm>
            <a:custGeom>
              <a:avLst/>
              <a:gdLst/>
              <a:ahLst/>
              <a:cxnLst/>
              <a:rect r="r" b="b" t="t" l="l"/>
              <a:pathLst>
                <a:path h="2219021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92016" y="4401714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002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90344" y="1991652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502160"/>
            <a:ext cx="6177583" cy="6936097"/>
            <a:chOff x="0" y="0"/>
            <a:chExt cx="8236777" cy="924813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53"/>
              <a:ext cx="8236777" cy="6051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955"/>
                </a:lnSpc>
              </a:pPr>
              <a:r>
                <a:rPr lang="en-US" sz="7463" spc="89">
                  <a:solidFill>
                    <a:srgbClr val="003EA8"/>
                  </a:solidFill>
                  <a:latin typeface="Arita Dotum Bold"/>
                  <a:ea typeface="Arita Dotum Bold"/>
                </a:rPr>
                <a:t>&lt;한의원 위치 정보 프로젝트&gt;</a:t>
              </a:r>
            </a:p>
            <a:p>
              <a:pPr>
                <a:lnSpc>
                  <a:spcPts val="8955"/>
                </a:lnSpc>
              </a:pPr>
            </a:p>
            <a:p>
              <a:pPr>
                <a:lnSpc>
                  <a:spcPts val="8955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197641"/>
              <a:ext cx="8236777" cy="3050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12"/>
                </a:lnSpc>
              </a:pPr>
              <a:r>
                <a:rPr lang="en-US" sz="2176">
                  <a:solidFill>
                    <a:srgbClr val="000000"/>
                  </a:solidFill>
                  <a:latin typeface="Arita Dotum Medium"/>
                  <a:ea typeface="Arita Dotum Medium"/>
                </a:rPr>
                <a:t> Cloud Virtualization Project에서는 Cloud Service 환경에서 Azure Webapp, Git, 공공데이터, 카카오 developers, 카카오 map api 등을 활용한 웹 서비스를 사용한다. 본 문서는 프로그램 작성 배경, 작성 과정, 개선사항과 마무리로 구성된다.</a:t>
              </a:r>
            </a:p>
            <a:p>
              <a:pPr>
                <a:lnSpc>
                  <a:spcPts val="2612"/>
                </a:lnSpc>
              </a:pPr>
            </a:p>
            <a:p>
              <a:pPr>
                <a:lnSpc>
                  <a:spcPts val="2612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3646" y="1243511"/>
            <a:ext cx="10896576" cy="746865"/>
          </a:xfrm>
          <a:custGeom>
            <a:avLst/>
            <a:gdLst/>
            <a:ahLst/>
            <a:cxnLst/>
            <a:rect r="r" b="b" t="t" l="l"/>
            <a:pathLst>
              <a:path h="746865" w="10896576">
                <a:moveTo>
                  <a:pt x="0" y="0"/>
                </a:moveTo>
                <a:lnTo>
                  <a:pt x="10896576" y="0"/>
                </a:lnTo>
                <a:lnTo>
                  <a:pt x="10896576" y="746865"/>
                </a:lnTo>
                <a:lnTo>
                  <a:pt x="0" y="746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0536" y="3239633"/>
            <a:ext cx="9546927" cy="3807734"/>
          </a:xfrm>
          <a:custGeom>
            <a:avLst/>
            <a:gdLst/>
            <a:ahLst/>
            <a:cxnLst/>
            <a:rect r="r" b="b" t="t" l="l"/>
            <a:pathLst>
              <a:path h="3807734" w="9546927">
                <a:moveTo>
                  <a:pt x="0" y="0"/>
                </a:moveTo>
                <a:lnTo>
                  <a:pt x="9546928" y="0"/>
                </a:lnTo>
                <a:lnTo>
                  <a:pt x="9546928" y="3807734"/>
                </a:lnTo>
                <a:lnTo>
                  <a:pt x="0" y="3807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972495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18246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75626" y="2157883"/>
            <a:ext cx="15159495" cy="5138451"/>
          </a:xfrm>
          <a:custGeom>
            <a:avLst/>
            <a:gdLst/>
            <a:ahLst/>
            <a:cxnLst/>
            <a:rect r="r" b="b" t="t" l="l"/>
            <a:pathLst>
              <a:path h="5138451" w="15159495">
                <a:moveTo>
                  <a:pt x="0" y="0"/>
                </a:moveTo>
                <a:lnTo>
                  <a:pt x="15159495" y="0"/>
                </a:lnTo>
                <a:lnTo>
                  <a:pt x="15159495" y="5138451"/>
                </a:lnTo>
                <a:lnTo>
                  <a:pt x="0" y="51384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6490" y="1066767"/>
            <a:ext cx="1579502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3EA8"/>
                </a:solidFill>
                <a:latin typeface="Arita Dotum Medium"/>
                <a:ea typeface="Arita Dotum Medium"/>
              </a:rPr>
              <a:t>▼vs code에서 만든 webapp을 azure 홈페이지에서 확인한 장면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56189" y="500887"/>
            <a:ext cx="11743275" cy="10405266"/>
            <a:chOff x="0" y="0"/>
            <a:chExt cx="3171391" cy="28100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1391" cy="2810048"/>
            </a:xfrm>
            <a:custGeom>
              <a:avLst/>
              <a:gdLst/>
              <a:ahLst/>
              <a:cxnLst/>
              <a:rect r="r" b="b" t="t" l="l"/>
              <a:pathLst>
                <a:path h="2810048" w="3171391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374448" y="9044945"/>
            <a:ext cx="3539104" cy="617207"/>
            <a:chOff x="0" y="0"/>
            <a:chExt cx="4718805" cy="82294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07158" y="140750"/>
              <a:ext cx="4104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3EA8"/>
                  </a:solidFill>
                  <a:ea typeface="Arita Dotum Medium"/>
                </a:rPr>
                <a:t>목차</a:t>
              </a:r>
              <a:r>
                <a:rPr lang="en-US" sz="2199">
                  <a:solidFill>
                    <a:srgbClr val="003EA8"/>
                  </a:solidFill>
                  <a:latin typeface="Arita Dotum Medium"/>
                  <a:ea typeface="Arita Dotum Medium"/>
                </a:rPr>
                <a:t> 페이지로 돌아가기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278358">
            <a:off x="-187185" y="433311"/>
            <a:ext cx="2756025" cy="866895"/>
          </a:xfrm>
          <a:custGeom>
            <a:avLst/>
            <a:gdLst/>
            <a:ahLst/>
            <a:cxnLst/>
            <a:rect r="r" b="b" t="t" l="l"/>
            <a:pathLst>
              <a:path h="866895" w="275602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8358">
            <a:off x="15881287" y="7952572"/>
            <a:ext cx="2756025" cy="866895"/>
          </a:xfrm>
          <a:custGeom>
            <a:avLst/>
            <a:gdLst/>
            <a:ahLst/>
            <a:cxnLst/>
            <a:rect r="r" b="b" t="t" l="l"/>
            <a:pathLst>
              <a:path h="866895" w="2756025">
                <a:moveTo>
                  <a:pt x="0" y="0"/>
                </a:moveTo>
                <a:lnTo>
                  <a:pt x="2756026" y="0"/>
                </a:lnTo>
                <a:lnTo>
                  <a:pt x="2756026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44800" y="375499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1584" y="8067717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51880" y="1828989"/>
            <a:ext cx="9070961" cy="7749062"/>
          </a:xfrm>
          <a:custGeom>
            <a:avLst/>
            <a:gdLst/>
            <a:ahLst/>
            <a:cxnLst/>
            <a:rect r="r" b="b" t="t" l="l"/>
            <a:pathLst>
              <a:path h="7749062" w="9070961">
                <a:moveTo>
                  <a:pt x="0" y="0"/>
                </a:moveTo>
                <a:lnTo>
                  <a:pt x="9070961" y="0"/>
                </a:lnTo>
                <a:lnTo>
                  <a:pt x="9070961" y="7749062"/>
                </a:lnTo>
                <a:lnTo>
                  <a:pt x="0" y="7749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51880" y="1195296"/>
            <a:ext cx="907096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3EA8"/>
                </a:solidFill>
                <a:latin typeface="Arita Dotum Medium"/>
                <a:ea typeface="Arita Dotum Medium"/>
              </a:rPr>
              <a:t>▼배포된 url 통해 접속후 web app 배포가 잘 된 실행 결과 화면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278358">
            <a:off x="-1498847" y="4779090"/>
            <a:ext cx="4684095" cy="1473361"/>
          </a:xfrm>
          <a:custGeom>
            <a:avLst/>
            <a:gdLst/>
            <a:ahLst/>
            <a:cxnLst/>
            <a:rect r="r" b="b" t="t" l="l"/>
            <a:pathLst>
              <a:path h="1473361" w="4684095">
                <a:moveTo>
                  <a:pt x="0" y="0"/>
                </a:moveTo>
                <a:lnTo>
                  <a:pt x="4684095" y="0"/>
                </a:lnTo>
                <a:lnTo>
                  <a:pt x="4684095" y="1473361"/>
                </a:lnTo>
                <a:lnTo>
                  <a:pt x="0" y="14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976432" y="915358"/>
            <a:ext cx="1228074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프로젝트를 마치며..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01924" y="3096521"/>
            <a:ext cx="13829760" cy="170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000000"/>
                </a:solidFill>
                <a:latin typeface="Arita Dotum Medium"/>
                <a:ea typeface="Arita Dotum Medium"/>
              </a:rPr>
              <a:t>공공데이터에서 csv, ison 파일을 react를 활용하여 가져올 때 잘 되지 않고, github에 push를 할 때 오류가 많이 떠서 해결하는데 시행착오를 겪었지만 구글, 유튜브 등 많은 정보 검색을 통해 해결하였습니다.</a:t>
            </a:r>
          </a:p>
          <a:p>
            <a:pPr algn="ctr">
              <a:lnSpc>
                <a:spcPts val="3374"/>
              </a:lnSpc>
            </a:pPr>
          </a:p>
          <a:p>
            <a:pPr algn="ctr">
              <a:lnSpc>
                <a:spcPts val="337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29125" y="5049397"/>
            <a:ext cx="4694613" cy="5143500"/>
          </a:xfrm>
          <a:custGeom>
            <a:avLst/>
            <a:gdLst/>
            <a:ahLst/>
            <a:cxnLst/>
            <a:rect r="r" b="b" t="t" l="l"/>
            <a:pathLst>
              <a:path h="5143500" w="4694613">
                <a:moveTo>
                  <a:pt x="0" y="0"/>
                </a:moveTo>
                <a:lnTo>
                  <a:pt x="4694613" y="0"/>
                </a:lnTo>
                <a:lnTo>
                  <a:pt x="469461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624731" y="4515997"/>
            <a:ext cx="11827894" cy="4172655"/>
            <a:chOff x="0" y="0"/>
            <a:chExt cx="5762066" cy="20327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62066" cy="2032747"/>
            </a:xfrm>
            <a:custGeom>
              <a:avLst/>
              <a:gdLst/>
              <a:ahLst/>
              <a:cxnLst/>
              <a:rect r="r" b="b" t="t" l="l"/>
              <a:pathLst>
                <a:path h="203274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032747"/>
                  </a:lnTo>
                  <a:lnTo>
                    <a:pt x="0" y="20327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186419" y="4735072"/>
            <a:ext cx="11827894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그리고 웹 app 배포를 할 때 deploy가 잘 되지 않았고 wifi문제가 가장 심했었습니다</a:t>
            </a:r>
          </a:p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790910" y="5565688"/>
            <a:ext cx="8618911" cy="205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000000"/>
                </a:solidFill>
                <a:latin typeface="Arita Dotum Medium"/>
                <a:ea typeface="Arita Dotum Medium"/>
              </a:rPr>
              <a:t>이 프로그램의 보완할 점으로는 특정 지역이 아닌 대한민국 전체로 만들었으면 더 좋았을텐데 특정 지역만 구현한 부분이 보완해야할 점이라고 생각이 들었습니다. </a:t>
            </a:r>
          </a:p>
          <a:p>
            <a:pPr algn="ctr">
              <a:lnSpc>
                <a:spcPts val="3244"/>
              </a:lnSpc>
            </a:pPr>
          </a:p>
          <a:p>
            <a:pPr algn="ctr">
              <a:lnSpc>
                <a:spcPts val="324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638264" y="7563997"/>
            <a:ext cx="8618911" cy="164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000000"/>
                </a:solidFill>
                <a:latin typeface="Arita Dotum Medium"/>
                <a:ea typeface="Arita Dotum Medium"/>
              </a:rPr>
              <a:t>새로운 프로젝트를 만들면서 웹 앱을 다루고 배포하면서 많은 것을 배운 시간이었던 것 같습니다. </a:t>
            </a:r>
          </a:p>
          <a:p>
            <a:pPr algn="ctr">
              <a:lnSpc>
                <a:spcPts val="3244"/>
              </a:lnSpc>
            </a:pPr>
          </a:p>
          <a:p>
            <a:pPr algn="ctr">
              <a:lnSpc>
                <a:spcPts val="324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10273"/>
            <a:ext cx="15795020" cy="6745738"/>
            <a:chOff x="0" y="0"/>
            <a:chExt cx="5762066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460863"/>
            </a:xfrm>
            <a:custGeom>
              <a:avLst/>
              <a:gdLst/>
              <a:ahLst/>
              <a:cxnLst/>
              <a:rect r="r" b="b" t="t" l="l"/>
              <a:pathLst>
                <a:path h="24608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3821430" y="6055702"/>
            <a:ext cx="4791997" cy="4775719"/>
            <a:chOff x="0" y="0"/>
            <a:chExt cx="6389330" cy="63676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338421"/>
              <a:ext cx="6389330" cy="6029204"/>
            </a:xfrm>
            <a:custGeom>
              <a:avLst/>
              <a:gdLst/>
              <a:ahLst/>
              <a:cxnLst/>
              <a:rect r="r" b="b" t="t" l="l"/>
              <a:pathLst>
                <a:path h="6029204" w="6389330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203414">
              <a:off x="1228888" y="24588"/>
              <a:ext cx="868401" cy="1245020"/>
            </a:xfrm>
            <a:custGeom>
              <a:avLst/>
              <a:gdLst/>
              <a:ahLst/>
              <a:cxnLst/>
              <a:rect r="r" b="b" t="t" l="l"/>
              <a:pathLst>
                <a:path h="1245020" w="868401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94513" y="3427600"/>
            <a:ext cx="3642641" cy="4575960"/>
            <a:chOff x="0" y="0"/>
            <a:chExt cx="4856855" cy="610128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607462"/>
              <a:ext cx="48568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ea typeface="Arita Dotum"/>
                </a:rPr>
                <a:t>프로젝트 후기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48568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ea typeface="Arita Dotum"/>
                </a:rPr>
                <a:t>연동 과정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417582"/>
              <a:ext cx="48568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ea typeface="Arita Dotum"/>
                </a:rPr>
                <a:t>연동 결과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779919"/>
              <a:ext cx="48568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webapp 배포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142255"/>
              <a:ext cx="48568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ea typeface="Arita Dotum"/>
                </a:rPr>
                <a:t>배포 실행 화면 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683996" y="915391"/>
            <a:ext cx="1083971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450713" y="3232337"/>
            <a:ext cx="4080791" cy="6053589"/>
            <a:chOff x="0" y="0"/>
            <a:chExt cx="5441055" cy="807145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196106"/>
              <a:ext cx="54410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ea typeface="Arita Dotum"/>
                </a:rPr>
                <a:t>프로그램 구상도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661313"/>
              <a:ext cx="54410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ea typeface="Arita Dotum"/>
                </a:rPr>
                <a:t>공공데이터  사용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4126520"/>
              <a:ext cx="54410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vs code에서 공공데이터  불러오기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5591727"/>
              <a:ext cx="5441055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실제 지도를 그리는 javascript API 불러오기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577633"/>
              <a:ext cx="54410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github 연동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15875"/>
              <a:ext cx="544105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ea typeface="Arita Dotum"/>
                </a:rPr>
                <a:t>프로그램  작성 동기 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50988" y="3219266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03855" y="3219266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7.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50988" y="4264125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03855" y="4264125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8.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50988" y="5308984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03855" y="5308984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9.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50988" y="6353843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80030" y="6353843"/>
            <a:ext cx="101374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10.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50988" y="7398702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5.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980030" y="7398702"/>
            <a:ext cx="101374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11.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50988" y="8443561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6.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15205"/>
            <a:ext cx="9009410" cy="5787794"/>
            <a:chOff x="0" y="0"/>
            <a:chExt cx="328665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6657" cy="2111403"/>
            </a:xfrm>
            <a:custGeom>
              <a:avLst/>
              <a:gdLst/>
              <a:ahLst/>
              <a:cxnLst/>
              <a:rect r="r" b="b" t="t" l="l"/>
              <a:pathLst>
                <a:path h="211140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1150" y="657204"/>
            <a:ext cx="7087021" cy="8045795"/>
            <a:chOff x="0" y="0"/>
            <a:chExt cx="2585364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935128"/>
            </a:xfrm>
            <a:custGeom>
              <a:avLst/>
              <a:gdLst/>
              <a:ahLst/>
              <a:cxnLst/>
              <a:rect r="r" b="b" t="t" l="l"/>
              <a:pathLst>
                <a:path h="293512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626673" y="1011978"/>
            <a:ext cx="6355975" cy="7351955"/>
            <a:chOff x="0" y="0"/>
            <a:chExt cx="8474633" cy="980260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15544" t="0" r="15544" b="0"/>
            <a:stretch>
              <a:fillRect/>
            </a:stretch>
          </p:blipFill>
          <p:spPr>
            <a:xfrm flipH="false" flipV="false">
              <a:off x="0" y="0"/>
              <a:ext cx="8474633" cy="9802607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7568977" y="9353548"/>
            <a:ext cx="3150047" cy="1116835"/>
          </a:xfrm>
          <a:custGeom>
            <a:avLst/>
            <a:gdLst/>
            <a:ahLst/>
            <a:cxnLst/>
            <a:rect r="r" b="b" t="t" l="l"/>
            <a:pathLst>
              <a:path h="1116835" w="3150047">
                <a:moveTo>
                  <a:pt x="0" y="0"/>
                </a:moveTo>
                <a:lnTo>
                  <a:pt x="3150046" y="0"/>
                </a:lnTo>
                <a:lnTo>
                  <a:pt x="3150046" y="1116835"/>
                </a:lnTo>
                <a:lnTo>
                  <a:pt x="0" y="1116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95970" y="9044945"/>
            <a:ext cx="3539104" cy="617207"/>
            <a:chOff x="0" y="0"/>
            <a:chExt cx="4718805" cy="82294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07158" y="140750"/>
              <a:ext cx="4104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3EA8"/>
                  </a:solidFill>
                  <a:ea typeface="Arita Dotum Medium"/>
                </a:rPr>
                <a:t>목차 </a:t>
              </a:r>
              <a:r>
                <a:rPr lang="en-US" sz="2199">
                  <a:solidFill>
                    <a:srgbClr val="003EA8"/>
                  </a:solidFill>
                  <a:ea typeface="Arita Dotum Medium"/>
                </a:rPr>
                <a:t>페이지로 돌아가기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87918" y="915431"/>
            <a:ext cx="704908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프로그램 작성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90323" y="4378072"/>
            <a:ext cx="8044273" cy="4666872"/>
            <a:chOff x="0" y="0"/>
            <a:chExt cx="10725697" cy="622249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437" y="5685864"/>
              <a:ext cx="10722261" cy="536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62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229335"/>
              <a:ext cx="10722261" cy="536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62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10722261" cy="849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90"/>
                </a:lnSpc>
              </a:pPr>
              <a:r>
                <a:rPr lang="en-US" sz="3992">
                  <a:solidFill>
                    <a:srgbClr val="003EA8"/>
                  </a:solidFill>
                  <a:ea typeface="Arita Dotum Bold"/>
                </a:rPr>
                <a:t>프로그램 작성 동기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463352"/>
              <a:ext cx="10722261" cy="536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62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186391"/>
              <a:ext cx="10722261" cy="849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90"/>
                </a:lnSpc>
              </a:pPr>
              <a:r>
                <a:rPr lang="en-US" sz="3992">
                  <a:solidFill>
                    <a:srgbClr val="003EA8"/>
                  </a:solidFill>
                  <a:ea typeface="Arita Dotum Bold"/>
                </a:rPr>
                <a:t>프로그램 구상도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972495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18246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374448" y="9044945"/>
            <a:ext cx="3539104" cy="617207"/>
            <a:chOff x="0" y="0"/>
            <a:chExt cx="4718805" cy="82294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07158" y="140750"/>
              <a:ext cx="4104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3EA8"/>
                  </a:solidFill>
                  <a:ea typeface="Arita Dotum Medium"/>
                </a:rPr>
                <a:t>목차</a:t>
              </a:r>
              <a:r>
                <a:rPr lang="en-US" sz="2199">
                  <a:solidFill>
                    <a:srgbClr val="003EA8"/>
                  </a:solidFill>
                  <a:latin typeface="Arita Dotum Medium"/>
                  <a:ea typeface="Arita Dotum Medium"/>
                </a:rPr>
                <a:t> 페이지로 돌아가기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60734" y="1598285"/>
            <a:ext cx="11891573" cy="6046362"/>
          </a:xfrm>
          <a:custGeom>
            <a:avLst/>
            <a:gdLst/>
            <a:ahLst/>
            <a:cxnLst/>
            <a:rect r="r" b="b" t="t" l="l"/>
            <a:pathLst>
              <a:path h="6046362" w="11891573">
                <a:moveTo>
                  <a:pt x="0" y="0"/>
                </a:moveTo>
                <a:lnTo>
                  <a:pt x="11891574" y="0"/>
                </a:lnTo>
                <a:lnTo>
                  <a:pt x="11891574" y="6046362"/>
                </a:lnTo>
                <a:lnTo>
                  <a:pt x="0" y="604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4323730"/>
            <a:ext cx="8045761" cy="4371686"/>
            <a:chOff x="0" y="0"/>
            <a:chExt cx="2935115" cy="1594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5115" cy="1594803"/>
            </a:xfrm>
            <a:custGeom>
              <a:avLst/>
              <a:gdLst/>
              <a:ahLst/>
              <a:cxnLst/>
              <a:rect r="r" b="b" t="t" l="l"/>
              <a:pathLst>
                <a:path h="1594803" w="2935115">
                  <a:moveTo>
                    <a:pt x="0" y="0"/>
                  </a:moveTo>
                  <a:lnTo>
                    <a:pt x="2935115" y="0"/>
                  </a:lnTo>
                  <a:lnTo>
                    <a:pt x="2935115" y="1594803"/>
                  </a:lnTo>
                  <a:lnTo>
                    <a:pt x="0" y="15948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973442"/>
            <a:ext cx="8045761" cy="2867254"/>
            <a:chOff x="0" y="0"/>
            <a:chExt cx="2935115" cy="10459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35115" cy="1045982"/>
            </a:xfrm>
            <a:custGeom>
              <a:avLst/>
              <a:gdLst/>
              <a:ahLst/>
              <a:cxnLst/>
              <a:rect r="r" b="b" t="t" l="l"/>
              <a:pathLst>
                <a:path h="1045982" w="2935115">
                  <a:moveTo>
                    <a:pt x="0" y="0"/>
                  </a:moveTo>
                  <a:lnTo>
                    <a:pt x="2935115" y="0"/>
                  </a:lnTo>
                  <a:lnTo>
                    <a:pt x="2935115" y="1045982"/>
                  </a:lnTo>
                  <a:lnTo>
                    <a:pt x="0" y="10459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01531" y="973442"/>
            <a:ext cx="8360528" cy="7721975"/>
            <a:chOff x="0" y="0"/>
            <a:chExt cx="3049943" cy="28169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943" cy="2816997"/>
            </a:xfrm>
            <a:custGeom>
              <a:avLst/>
              <a:gdLst/>
              <a:ahLst/>
              <a:cxnLst/>
              <a:rect r="r" b="b" t="t" l="l"/>
              <a:pathLst>
                <a:path h="2816997" w="3049943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7088098" y="8311309"/>
            <a:ext cx="4111803" cy="1457821"/>
          </a:xfrm>
          <a:custGeom>
            <a:avLst/>
            <a:gdLst/>
            <a:ahLst/>
            <a:cxnLst/>
            <a:rect r="r" b="b" t="t" l="l"/>
            <a:pathLst>
              <a:path h="1457821" w="4111803">
                <a:moveTo>
                  <a:pt x="4111804" y="0"/>
                </a:moveTo>
                <a:lnTo>
                  <a:pt x="0" y="0"/>
                </a:lnTo>
                <a:lnTo>
                  <a:pt x="0" y="1457821"/>
                </a:lnTo>
                <a:lnTo>
                  <a:pt x="4111804" y="1457821"/>
                </a:lnTo>
                <a:lnTo>
                  <a:pt x="41118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41250" y="656871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4687" y="451035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01531" y="973442"/>
            <a:ext cx="7852821" cy="7916665"/>
          </a:xfrm>
          <a:custGeom>
            <a:avLst/>
            <a:gdLst/>
            <a:ahLst/>
            <a:cxnLst/>
            <a:rect r="r" b="b" t="t" l="l"/>
            <a:pathLst>
              <a:path h="7916665" w="7852821">
                <a:moveTo>
                  <a:pt x="0" y="0"/>
                </a:moveTo>
                <a:lnTo>
                  <a:pt x="7852820" y="0"/>
                </a:lnTo>
                <a:lnTo>
                  <a:pt x="7852820" y="7916665"/>
                </a:lnTo>
                <a:lnTo>
                  <a:pt x="0" y="79166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41022" y="5186806"/>
            <a:ext cx="8802978" cy="2645535"/>
          </a:xfrm>
          <a:custGeom>
            <a:avLst/>
            <a:gdLst/>
            <a:ahLst/>
            <a:cxnLst/>
            <a:rect r="r" b="b" t="t" l="l"/>
            <a:pathLst>
              <a:path h="2645535" w="8802978">
                <a:moveTo>
                  <a:pt x="0" y="0"/>
                </a:moveTo>
                <a:lnTo>
                  <a:pt x="8802978" y="0"/>
                </a:lnTo>
                <a:lnTo>
                  <a:pt x="8802978" y="2645535"/>
                </a:lnTo>
                <a:lnTo>
                  <a:pt x="0" y="2645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55382" y="1479968"/>
            <a:ext cx="7237553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9"/>
              </a:lnSpc>
            </a:pPr>
            <a:r>
              <a:rPr lang="en-US" sz="5499">
                <a:solidFill>
                  <a:srgbClr val="003EA8"/>
                </a:solidFill>
                <a:ea typeface="Arita Dotum Bold"/>
              </a:rPr>
              <a:t>공공 데이터 사용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93383" y="3437163"/>
            <a:ext cx="9009410" cy="5777998"/>
            <a:chOff x="0" y="0"/>
            <a:chExt cx="3286657" cy="2107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107829"/>
            </a:xfrm>
            <a:custGeom>
              <a:avLst/>
              <a:gdLst/>
              <a:ahLst/>
              <a:cxnLst/>
              <a:rect r="r" b="b" t="t" l="l"/>
              <a:pathLst>
                <a:path h="2107829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973442"/>
            <a:ext cx="16425212" cy="1919447"/>
            <a:chOff x="0" y="0"/>
            <a:chExt cx="5991962" cy="7002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1962" cy="700219"/>
            </a:xfrm>
            <a:custGeom>
              <a:avLst/>
              <a:gdLst/>
              <a:ahLst/>
              <a:cxnLst/>
              <a:rect r="r" b="b" t="t" l="l"/>
              <a:pathLst>
                <a:path h="700219" w="5991962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534348" y="1327279"/>
            <a:ext cx="13165635" cy="328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7"/>
              </a:lnSpc>
            </a:pPr>
            <a:r>
              <a:rPr lang="en-US" sz="7172">
                <a:solidFill>
                  <a:srgbClr val="003EA8"/>
                </a:solidFill>
                <a:latin typeface="Arita Dotum Bold"/>
                <a:ea typeface="Arita Dotum Bold"/>
              </a:rPr>
              <a:t>vs code에서 공공데이터 불러오기</a:t>
            </a:r>
          </a:p>
          <a:p>
            <a:pPr algn="ctr">
              <a:lnSpc>
                <a:spcPts val="8607"/>
              </a:lnSpc>
            </a:pPr>
          </a:p>
          <a:p>
            <a:pPr algn="ctr">
              <a:lnSpc>
                <a:spcPts val="860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17834" y="389330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26857" y="8505307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94337" y="561981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62058" y="451035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23469" y="3045500"/>
            <a:ext cx="9179323" cy="6852171"/>
          </a:xfrm>
          <a:custGeom>
            <a:avLst/>
            <a:gdLst/>
            <a:ahLst/>
            <a:cxnLst/>
            <a:rect r="r" b="b" t="t" l="l"/>
            <a:pathLst>
              <a:path h="6852171" w="9179323">
                <a:moveTo>
                  <a:pt x="0" y="0"/>
                </a:moveTo>
                <a:lnTo>
                  <a:pt x="9179323" y="0"/>
                </a:lnTo>
                <a:lnTo>
                  <a:pt x="9179323" y="6852170"/>
                </a:lnTo>
                <a:lnTo>
                  <a:pt x="0" y="6852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5970" y="9044945"/>
            <a:ext cx="3539104" cy="617207"/>
            <a:chOff x="0" y="0"/>
            <a:chExt cx="4718805" cy="82294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07158" y="140750"/>
              <a:ext cx="4104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3EA8"/>
                  </a:solidFill>
                  <a:ea typeface="Arita Dotum Medium"/>
                </a:rPr>
                <a:t>목차 </a:t>
              </a:r>
              <a:r>
                <a:rPr lang="en-US" sz="2199">
                  <a:solidFill>
                    <a:srgbClr val="003EA8"/>
                  </a:solidFill>
                  <a:ea typeface="Arita Dotum Medium"/>
                </a:rPr>
                <a:t>페이지로 돌아가기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21239" y="291782"/>
            <a:ext cx="9009410" cy="6274410"/>
          </a:xfrm>
          <a:custGeom>
            <a:avLst/>
            <a:gdLst/>
            <a:ahLst/>
            <a:cxnLst/>
            <a:rect r="r" b="b" t="t" l="l"/>
            <a:pathLst>
              <a:path h="6274410" w="9009410">
                <a:moveTo>
                  <a:pt x="0" y="0"/>
                </a:moveTo>
                <a:lnTo>
                  <a:pt x="9009410" y="0"/>
                </a:lnTo>
                <a:lnTo>
                  <a:pt x="9009410" y="6274411"/>
                </a:lnTo>
                <a:lnTo>
                  <a:pt x="0" y="62744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2242" y="6907195"/>
            <a:ext cx="15019745" cy="1558069"/>
          </a:xfrm>
          <a:custGeom>
            <a:avLst/>
            <a:gdLst/>
            <a:ahLst/>
            <a:cxnLst/>
            <a:rect r="r" b="b" t="t" l="l"/>
            <a:pathLst>
              <a:path h="1558069" w="15019745">
                <a:moveTo>
                  <a:pt x="0" y="0"/>
                </a:moveTo>
                <a:lnTo>
                  <a:pt x="15019745" y="0"/>
                </a:lnTo>
                <a:lnTo>
                  <a:pt x="15019745" y="1558069"/>
                </a:lnTo>
                <a:lnTo>
                  <a:pt x="0" y="15580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20" r="0" b="-16439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970" y="9044945"/>
            <a:ext cx="3539104" cy="617207"/>
            <a:chOff x="0" y="0"/>
            <a:chExt cx="4718805" cy="82294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307158" y="140750"/>
              <a:ext cx="4104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3EA8"/>
                  </a:solidFill>
                  <a:ea typeface="Arita Dotum Medium"/>
                </a:rPr>
                <a:t>목차</a:t>
              </a:r>
              <a:r>
                <a:rPr lang="en-US" sz="2199">
                  <a:solidFill>
                    <a:srgbClr val="003EA8"/>
                  </a:solidFill>
                  <a:latin typeface="Arita Dotum Medium"/>
                  <a:ea typeface="Arita Dotum Medium"/>
                </a:rPr>
                <a:t> 페이지로 돌아가기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321363" y="158885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5244" y="1887350"/>
            <a:ext cx="10108120" cy="7626704"/>
          </a:xfrm>
          <a:custGeom>
            <a:avLst/>
            <a:gdLst/>
            <a:ahLst/>
            <a:cxnLst/>
            <a:rect r="r" b="b" t="t" l="l"/>
            <a:pathLst>
              <a:path h="7626704" w="10108120">
                <a:moveTo>
                  <a:pt x="0" y="0"/>
                </a:moveTo>
                <a:lnTo>
                  <a:pt x="10108119" y="0"/>
                </a:lnTo>
                <a:lnTo>
                  <a:pt x="10108119" y="7626704"/>
                </a:lnTo>
                <a:lnTo>
                  <a:pt x="0" y="76267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83234" y="2789335"/>
            <a:ext cx="9976694" cy="5771957"/>
          </a:xfrm>
          <a:custGeom>
            <a:avLst/>
            <a:gdLst/>
            <a:ahLst/>
            <a:cxnLst/>
            <a:rect r="r" b="b" t="t" l="l"/>
            <a:pathLst>
              <a:path h="5771957" w="9976694">
                <a:moveTo>
                  <a:pt x="0" y="0"/>
                </a:moveTo>
                <a:lnTo>
                  <a:pt x="9976694" y="0"/>
                </a:lnTo>
                <a:lnTo>
                  <a:pt x="9976694" y="5771957"/>
                </a:lnTo>
                <a:lnTo>
                  <a:pt x="0" y="5771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35074" y="731242"/>
            <a:ext cx="5898289" cy="103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0"/>
              </a:lnSpc>
              <a:spcBef>
                <a:spcPct val="0"/>
              </a:spcBef>
            </a:pPr>
            <a:r>
              <a:rPr lang="en-US" sz="5986">
                <a:solidFill>
                  <a:srgbClr val="003EA8"/>
                </a:solidFill>
                <a:latin typeface="Arita Dotum Medium"/>
                <a:ea typeface="Arita Dotum Medium"/>
              </a:rPr>
              <a:t>github 연동을 위해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244" y="9466429"/>
            <a:ext cx="1010812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3EA8"/>
                </a:solidFill>
                <a:latin typeface="Arita Dotum Medium"/>
                <a:ea typeface="Arita Dotum Medium"/>
              </a:rPr>
              <a:t>▲github 연동 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09432" y="8829997"/>
            <a:ext cx="21553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3EA8"/>
                </a:solidFill>
                <a:latin typeface="Arita Dotum Medium"/>
                <a:ea typeface="Arita Dotum Medium"/>
              </a:rPr>
              <a:t>▲github 연동 결과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32371" y="419321"/>
            <a:ext cx="7597264" cy="1619250"/>
            <a:chOff x="0" y="0"/>
            <a:chExt cx="5997128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278204"/>
            </a:xfrm>
            <a:custGeom>
              <a:avLst/>
              <a:gdLst/>
              <a:ahLst/>
              <a:cxnLst/>
              <a:rect r="r" b="b" t="t" l="l"/>
              <a:pathLst>
                <a:path h="127820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5970" y="9044945"/>
            <a:ext cx="3539104" cy="617207"/>
            <a:chOff x="0" y="0"/>
            <a:chExt cx="4718805" cy="82294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07158" y="140750"/>
              <a:ext cx="4104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3EA8"/>
                  </a:solidFill>
                  <a:ea typeface="Arita Dotum Medium"/>
                </a:rPr>
                <a:t>목차</a:t>
              </a:r>
              <a:r>
                <a:rPr lang="en-US" sz="2199">
                  <a:solidFill>
                    <a:srgbClr val="003EA8"/>
                  </a:solidFill>
                  <a:latin typeface="Arita Dotum Medium"/>
                  <a:ea typeface="Arita Dotum Medium"/>
                </a:rPr>
                <a:t> 페이지로 돌아가기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534121"/>
            <a:ext cx="6596565" cy="2023647"/>
          </a:xfrm>
          <a:custGeom>
            <a:avLst/>
            <a:gdLst/>
            <a:ahLst/>
            <a:cxnLst/>
            <a:rect r="r" b="b" t="t" l="l"/>
            <a:pathLst>
              <a:path h="2023647" w="6596565">
                <a:moveTo>
                  <a:pt x="0" y="0"/>
                </a:moveTo>
                <a:lnTo>
                  <a:pt x="6596565" y="0"/>
                </a:lnTo>
                <a:lnTo>
                  <a:pt x="6596565" y="2023647"/>
                </a:lnTo>
                <a:lnTo>
                  <a:pt x="0" y="20236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02152" y="4534121"/>
            <a:ext cx="6953608" cy="1765147"/>
          </a:xfrm>
          <a:custGeom>
            <a:avLst/>
            <a:gdLst/>
            <a:ahLst/>
            <a:cxnLst/>
            <a:rect r="r" b="b" t="t" l="l"/>
            <a:pathLst>
              <a:path h="1765147" w="6953608">
                <a:moveTo>
                  <a:pt x="0" y="0"/>
                </a:moveTo>
                <a:lnTo>
                  <a:pt x="6953608" y="0"/>
                </a:lnTo>
                <a:lnTo>
                  <a:pt x="6953608" y="1765147"/>
                </a:lnTo>
                <a:lnTo>
                  <a:pt x="0" y="176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4692" y="6942322"/>
            <a:ext cx="10496937" cy="2822551"/>
          </a:xfrm>
          <a:custGeom>
            <a:avLst/>
            <a:gdLst/>
            <a:ahLst/>
            <a:cxnLst/>
            <a:rect r="r" b="b" t="t" l="l"/>
            <a:pathLst>
              <a:path h="2822551" w="10496937">
                <a:moveTo>
                  <a:pt x="0" y="0"/>
                </a:moveTo>
                <a:lnTo>
                  <a:pt x="10496937" y="0"/>
                </a:lnTo>
                <a:lnTo>
                  <a:pt x="10496937" y="2822551"/>
                </a:lnTo>
                <a:lnTo>
                  <a:pt x="0" y="28225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33023" y="409796"/>
            <a:ext cx="13395565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webapp 배포</a:t>
            </a:r>
          </a:p>
          <a:p>
            <a:pPr algn="ctr">
              <a:lnSpc>
                <a:spcPts val="10800"/>
              </a:lnSpc>
            </a:pPr>
          </a:p>
          <a:p>
            <a:pPr algn="ctr">
              <a:lnSpc>
                <a:spcPts val="108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DAF2jsMtMVo</dc:identifier>
  <dcterms:modified xsi:type="dcterms:W3CDTF">2011-08-01T06:04:30Z</dcterms:modified>
  <cp:revision>1</cp:revision>
  <dc:title>&lt;한의원 위치 정보 프로젝트&gt;</dc:title>
</cp:coreProperties>
</file>